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47.png"/><Relationship Id="rId18" Type="http://schemas.openxmlformats.org/officeDocument/2006/relationships/image" Target="../media/image248.png"/><Relationship Id="rId19" Type="http://schemas.openxmlformats.org/officeDocument/2006/relationships/image" Target="../media/image249.png"/><Relationship Id="rId20" Type="http://schemas.openxmlformats.org/officeDocument/2006/relationships/image" Target="../media/image250.png"/><Relationship Id="rId21" Type="http://schemas.openxmlformats.org/officeDocument/2006/relationships/image" Target="../media/image251.png"/><Relationship Id="rId22" Type="http://schemas.openxmlformats.org/officeDocument/2006/relationships/image" Target="../media/image252.png"/><Relationship Id="rId23" Type="http://schemas.openxmlformats.org/officeDocument/2006/relationships/image" Target="../media/image253.png"/><Relationship Id="rId24" Type="http://schemas.openxmlformats.org/officeDocument/2006/relationships/image" Target="../media/image254.png"/><Relationship Id="rId25" Type="http://schemas.openxmlformats.org/officeDocument/2006/relationships/image" Target="../media/image255.png"/><Relationship Id="rId26" Type="http://schemas.openxmlformats.org/officeDocument/2006/relationships/image" Target="../media/image256.png"/><Relationship Id="rId27" Type="http://schemas.openxmlformats.org/officeDocument/2006/relationships/image" Target="../media/image257.png"/><Relationship Id="rId28" Type="http://schemas.openxmlformats.org/officeDocument/2006/relationships/image" Target="../media/image258.png"/><Relationship Id="rId29" Type="http://schemas.openxmlformats.org/officeDocument/2006/relationships/image" Target="../media/image2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Relationship Id="rId23" Type="http://schemas.openxmlformats.org/officeDocument/2006/relationships/image" Target="../media/image281.png"/><Relationship Id="rId24" Type="http://schemas.openxmlformats.org/officeDocument/2006/relationships/image" Target="../media/image282.png"/><Relationship Id="rId25" Type="http://schemas.openxmlformats.org/officeDocument/2006/relationships/image" Target="../media/image283.png"/><Relationship Id="rId26" Type="http://schemas.openxmlformats.org/officeDocument/2006/relationships/image" Target="../media/image28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Relationship Id="rId16" Type="http://schemas.openxmlformats.org/officeDocument/2006/relationships/image" Target="../media/image347.png"/><Relationship Id="rId17" Type="http://schemas.openxmlformats.org/officeDocument/2006/relationships/image" Target="../media/image348.png"/><Relationship Id="rId18" Type="http://schemas.openxmlformats.org/officeDocument/2006/relationships/image" Target="../media/image349.png"/><Relationship Id="rId19" Type="http://schemas.openxmlformats.org/officeDocument/2006/relationships/image" Target="../media/image3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37" Type="http://schemas.openxmlformats.org/officeDocument/2006/relationships/image" Target="../media/image53.png"/><Relationship Id="rId38" Type="http://schemas.openxmlformats.org/officeDocument/2006/relationships/image" Target="../media/image54.png"/><Relationship Id="rId39" Type="http://schemas.openxmlformats.org/officeDocument/2006/relationships/image" Target="../media/image55.png"/><Relationship Id="rId40" Type="http://schemas.openxmlformats.org/officeDocument/2006/relationships/image" Target="../media/image56.png"/><Relationship Id="rId41" Type="http://schemas.openxmlformats.org/officeDocument/2006/relationships/image" Target="../media/image57.png"/><Relationship Id="rId42" Type="http://schemas.openxmlformats.org/officeDocument/2006/relationships/image" Target="../media/image58.png"/><Relationship Id="rId43" Type="http://schemas.openxmlformats.org/officeDocument/2006/relationships/image" Target="../media/image59.png"/><Relationship Id="rId44" Type="http://schemas.openxmlformats.org/officeDocument/2006/relationships/image" Target="../media/image60.png"/><Relationship Id="rId45" Type="http://schemas.openxmlformats.org/officeDocument/2006/relationships/image" Target="../media/image61.png"/><Relationship Id="rId46" Type="http://schemas.openxmlformats.org/officeDocument/2006/relationships/image" Target="../media/image62.png"/><Relationship Id="rId47" Type="http://schemas.openxmlformats.org/officeDocument/2006/relationships/image" Target="../media/image63.png"/><Relationship Id="rId48" Type="http://schemas.openxmlformats.org/officeDocument/2006/relationships/image" Target="../media/image64.png"/><Relationship Id="rId49" Type="http://schemas.openxmlformats.org/officeDocument/2006/relationships/image" Target="../media/image65.png"/><Relationship Id="rId50" Type="http://schemas.openxmlformats.org/officeDocument/2006/relationships/image" Target="../media/image66.png"/><Relationship Id="rId51" Type="http://schemas.openxmlformats.org/officeDocument/2006/relationships/image" Target="../media/image67.png"/><Relationship Id="rId52" Type="http://schemas.openxmlformats.org/officeDocument/2006/relationships/image" Target="../media/image68.png"/><Relationship Id="rId53" Type="http://schemas.openxmlformats.org/officeDocument/2006/relationships/image" Target="../media/image69.png"/><Relationship Id="rId54" Type="http://schemas.openxmlformats.org/officeDocument/2006/relationships/image" Target="../media/image70.png"/><Relationship Id="rId55" Type="http://schemas.openxmlformats.org/officeDocument/2006/relationships/image" Target="../media/image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png"/><Relationship Id="rId35" Type="http://schemas.openxmlformats.org/officeDocument/2006/relationships/image" Target="../media/image105.png"/><Relationship Id="rId36" Type="http://schemas.openxmlformats.org/officeDocument/2006/relationships/image" Target="../media/image106.png"/><Relationship Id="rId37" Type="http://schemas.openxmlformats.org/officeDocument/2006/relationships/image" Target="../media/image107.png"/><Relationship Id="rId38" Type="http://schemas.openxmlformats.org/officeDocument/2006/relationships/image" Target="../media/image108.png"/><Relationship Id="rId39" Type="http://schemas.openxmlformats.org/officeDocument/2006/relationships/image" Target="../media/image109.png"/><Relationship Id="rId40" Type="http://schemas.openxmlformats.org/officeDocument/2006/relationships/image" Target="../media/image1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38095"/>
            <a:ext cx="16914286" cy="9009524"/>
            <a:chOff x="685714" y="638095"/>
            <a:chExt cx="16914286" cy="9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80484" y="-3609673"/>
              <a:ext cx="33828571" cy="1801904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714" y="638095"/>
              <a:ext cx="16914286" cy="90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5087" y="2584860"/>
            <a:ext cx="9258564" cy="5182241"/>
            <a:chOff x="4505087" y="2584860"/>
            <a:chExt cx="9258564" cy="51822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44" y="134678"/>
              <a:ext cx="18517127" cy="103644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5087" y="2584860"/>
              <a:ext cx="9258564" cy="5182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0167" y="2770982"/>
            <a:ext cx="8924502" cy="4812003"/>
            <a:chOff x="4670167" y="2770982"/>
            <a:chExt cx="8924502" cy="48120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0167" y="2770982"/>
              <a:ext cx="8924502" cy="4812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0167" y="5931982"/>
            <a:ext cx="8924502" cy="31855"/>
            <a:chOff x="4670167" y="5931982"/>
            <a:chExt cx="8924502" cy="3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0167" y="5931982"/>
              <a:ext cx="8924502" cy="3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01245" y="6333257"/>
            <a:ext cx="841865" cy="63916"/>
            <a:chOff x="8101245" y="6333257"/>
            <a:chExt cx="841865" cy="639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101245" y="6333257"/>
              <a:ext cx="841865" cy="63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0167" y="6761848"/>
            <a:ext cx="8913884" cy="31855"/>
            <a:chOff x="4670167" y="6761848"/>
            <a:chExt cx="8913884" cy="3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0167" y="6761848"/>
              <a:ext cx="8913884" cy="31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38697" y="6054906"/>
            <a:ext cx="4271632" cy="6648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6316" y="2877840"/>
            <a:ext cx="5664869" cy="8372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77404" y="3391347"/>
            <a:ext cx="9076986" cy="265801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8125" y="6871554"/>
            <a:ext cx="6664880" cy="6617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94411" y="6055793"/>
            <a:ext cx="2898728" cy="6508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15618415" y="4552819"/>
            <a:ext cx="4633245" cy="3631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9568" y="3753357"/>
            <a:ext cx="2110482" cy="812350"/>
            <a:chOff x="8529568" y="3753357"/>
            <a:chExt cx="2110482" cy="8123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29568" y="3753357"/>
              <a:ext cx="2110482" cy="812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529801" y="4660481"/>
            <a:ext cx="4829521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3344" y="2279534"/>
            <a:ext cx="2747910" cy="535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689" y="1014166"/>
            <a:ext cx="5322319" cy="1550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6830" y="1083535"/>
            <a:ext cx="4510624" cy="5533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58" y="3233039"/>
            <a:ext cx="3595995" cy="5550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830" y="4793039"/>
            <a:ext cx="4809033" cy="5533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2696" y="8456449"/>
            <a:ext cx="8898901" cy="8888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1334" y="8545049"/>
            <a:ext cx="6042558" cy="888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3861099"/>
            <a:ext cx="6171429" cy="4620659"/>
            <a:chOff x="1142857" y="3861099"/>
            <a:chExt cx="6171429" cy="46206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57" y="3861099"/>
              <a:ext cx="6171429" cy="46206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3906" y="4530320"/>
            <a:ext cx="503880" cy="503880"/>
            <a:chOff x="6323906" y="4530320"/>
            <a:chExt cx="503880" cy="5038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3906" y="4530320"/>
              <a:ext cx="503880" cy="503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9305" y="5530998"/>
            <a:ext cx="503880" cy="503880"/>
            <a:chOff x="6979305" y="5530998"/>
            <a:chExt cx="503880" cy="5038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9305" y="5530998"/>
              <a:ext cx="503880" cy="503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7636" y="1674351"/>
            <a:ext cx="8706225" cy="3122232"/>
            <a:chOff x="7897636" y="1674351"/>
            <a:chExt cx="8706225" cy="3122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7636" y="1674351"/>
              <a:ext cx="8706225" cy="3122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1574" y="5366699"/>
            <a:ext cx="8600813" cy="3052666"/>
            <a:chOff x="7991574" y="5366699"/>
            <a:chExt cx="8600813" cy="30526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91574" y="5366699"/>
              <a:ext cx="8600813" cy="3052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655" y="619048"/>
            <a:ext cx="6961905" cy="9047619"/>
            <a:chOff x="10655655" y="619048"/>
            <a:chExt cx="6961905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655" y="619048"/>
              <a:ext cx="6961905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667" y="619048"/>
            <a:ext cx="9872910" cy="9047619"/>
            <a:chOff x="666667" y="619048"/>
            <a:chExt cx="9872910" cy="9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67" y="619048"/>
              <a:ext cx="9872910" cy="90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9747" y="1228696"/>
            <a:ext cx="3489527" cy="39512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91715" y="2793201"/>
            <a:ext cx="2420063" cy="8304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8477" y="874730"/>
            <a:ext cx="3964652" cy="5533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36659" y="2377386"/>
            <a:ext cx="445816" cy="7792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43104" y="2486822"/>
            <a:ext cx="142857" cy="142857"/>
            <a:chOff x="15543104" y="2486822"/>
            <a:chExt cx="142857" cy="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43104" y="2486822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43104" y="2848772"/>
            <a:ext cx="142857" cy="142857"/>
            <a:chOff x="15543104" y="2848772"/>
            <a:chExt cx="142857" cy="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43104" y="2848772"/>
              <a:ext cx="142857" cy="1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40540" y="3103232"/>
            <a:ext cx="922292" cy="733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46948" y="3210723"/>
            <a:ext cx="142857" cy="142857"/>
            <a:chOff x="15546948" y="3210723"/>
            <a:chExt cx="142857" cy="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46948" y="3210723"/>
              <a:ext cx="142857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56472" y="3572673"/>
            <a:ext cx="142857" cy="142857"/>
            <a:chOff x="15556472" y="3572673"/>
            <a:chExt cx="142857" cy="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56472" y="3572673"/>
              <a:ext cx="142857" cy="14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8477" y="5279357"/>
            <a:ext cx="4012271" cy="5533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5529796" y="4660486"/>
            <a:ext cx="4829530" cy="3441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4851" y="1200003"/>
            <a:ext cx="9249625" cy="14567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4371" y="920409"/>
            <a:ext cx="4172692" cy="601152"/>
            <a:chOff x="1284371" y="920409"/>
            <a:chExt cx="4172692" cy="6011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01529" y="920409"/>
              <a:ext cx="3619626" cy="601152"/>
              <a:chOff x="1601529" y="920409"/>
              <a:chExt cx="3619626" cy="6011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800000">
                <a:off x="1601529" y="920409"/>
                <a:ext cx="3619626" cy="60115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8182" y="970049"/>
              <a:ext cx="3703454" cy="4217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506" y="2618830"/>
            <a:ext cx="3913833" cy="5514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8506" y="6268620"/>
            <a:ext cx="3913833" cy="5514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99747" y="5644279"/>
            <a:ext cx="3499607" cy="39716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49334" y="7085325"/>
            <a:ext cx="804111" cy="7792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55803" y="7204282"/>
            <a:ext cx="142857" cy="142857"/>
            <a:chOff x="15555803" y="7204282"/>
            <a:chExt cx="142857" cy="14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555803" y="7204282"/>
              <a:ext cx="142857" cy="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55803" y="7557684"/>
            <a:ext cx="142857" cy="142857"/>
            <a:chOff x="15555803" y="7557684"/>
            <a:chExt cx="142857" cy="1428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55803" y="7557684"/>
              <a:ext cx="142857" cy="14285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753239" y="7801648"/>
            <a:ext cx="875359" cy="4285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559646" y="7911085"/>
            <a:ext cx="142857" cy="142857"/>
            <a:chOff x="15559646" y="7911085"/>
            <a:chExt cx="142857" cy="14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59646" y="7911085"/>
              <a:ext cx="142857" cy="14285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91715" y="7205896"/>
            <a:ext cx="2464206" cy="8304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6375" y="6781368"/>
            <a:ext cx="8722729" cy="2780295"/>
            <a:chOff x="1076375" y="6781368"/>
            <a:chExt cx="8722729" cy="27802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6375" y="6781368"/>
              <a:ext cx="8722729" cy="2780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9664" y="3126057"/>
            <a:ext cx="8720166" cy="2779478"/>
            <a:chOff x="1079664" y="3126057"/>
            <a:chExt cx="8720166" cy="27794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9664" y="3126057"/>
              <a:ext cx="8720166" cy="2779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55655" y="619048"/>
            <a:ext cx="6961905" cy="9047619"/>
            <a:chOff x="10655655" y="619048"/>
            <a:chExt cx="6961905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5655" y="619048"/>
              <a:ext cx="6961905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48191" y="6632358"/>
            <a:ext cx="5727238" cy="2532086"/>
            <a:chOff x="11348191" y="6632358"/>
            <a:chExt cx="5727238" cy="25320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8191" y="6632358"/>
              <a:ext cx="5727238" cy="25320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851" y="1200003"/>
            <a:ext cx="9249625" cy="1456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4371" y="920409"/>
            <a:ext cx="4172692" cy="601152"/>
            <a:chOff x="1284371" y="920409"/>
            <a:chExt cx="4172692" cy="6011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01529" y="920409"/>
              <a:ext cx="3619626" cy="601152"/>
              <a:chOff x="1601529" y="920409"/>
              <a:chExt cx="3619626" cy="60115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601529" y="920409"/>
                <a:ext cx="3619626" cy="60115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182" y="970049"/>
              <a:ext cx="3703454" cy="4217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9969" y="4184410"/>
            <a:ext cx="5765768" cy="784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50893" y="1218401"/>
            <a:ext cx="6339583" cy="29301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8477" y="874730"/>
            <a:ext cx="2641081" cy="555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8478" y="5257135"/>
            <a:ext cx="5284928" cy="5584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5529796" y="4660486"/>
            <a:ext cx="4829530" cy="3441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25079" y="6266667"/>
            <a:ext cx="6206349" cy="325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8506" y="2618830"/>
            <a:ext cx="4510824" cy="555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506" y="6268620"/>
            <a:ext cx="4888405" cy="5533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33048" y="5707963"/>
            <a:ext cx="5096902" cy="63132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4762" y="5501352"/>
            <a:ext cx="926984" cy="10431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529" y="3119387"/>
            <a:ext cx="9331629" cy="2886993"/>
            <a:chOff x="864529" y="3119387"/>
            <a:chExt cx="9331629" cy="28869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4529" y="3119387"/>
              <a:ext cx="9331629" cy="28869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529" y="6781573"/>
            <a:ext cx="9331629" cy="2663660"/>
            <a:chOff x="864529" y="6781573"/>
            <a:chExt cx="9331629" cy="26636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4529" y="6781573"/>
              <a:ext cx="9331629" cy="26636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24675" y="3714483"/>
            <a:ext cx="8755556" cy="5533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74191" y="3801172"/>
            <a:ext cx="861368" cy="3649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98001" y="3801172"/>
            <a:ext cx="704883" cy="36494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88477" y="3805934"/>
            <a:ext cx="704883" cy="3649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619048"/>
            <a:ext cx="9872910" cy="9047619"/>
            <a:chOff x="666667" y="619048"/>
            <a:chExt cx="9872910" cy="90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6667" y="619048"/>
              <a:ext cx="9872910" cy="90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33333" y="7860213"/>
            <a:ext cx="351785" cy="351785"/>
            <a:chOff x="13733333" y="7860213"/>
            <a:chExt cx="351785" cy="3517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3733333" y="7860213"/>
              <a:ext cx="351785" cy="351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26298" y="6457619"/>
            <a:ext cx="351785" cy="351785"/>
            <a:chOff x="14326298" y="6457619"/>
            <a:chExt cx="351785" cy="35178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4326298" y="6457619"/>
              <a:ext cx="351785" cy="351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74275" y="1678664"/>
            <a:ext cx="7442120" cy="3739665"/>
            <a:chOff x="9674275" y="1678664"/>
            <a:chExt cx="7442120" cy="37396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4275" y="1678664"/>
              <a:ext cx="7442120" cy="37396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686753" y="4503529"/>
            <a:ext cx="4515616" cy="3441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3258" y="2262706"/>
            <a:ext cx="3025453" cy="532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180" y="2856201"/>
            <a:ext cx="2692509" cy="555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73499" y="3731154"/>
            <a:ext cx="1368748" cy="1368748"/>
            <a:chOff x="8673499" y="3731154"/>
            <a:chExt cx="1368748" cy="1368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0000">
              <a:off x="8673499" y="3731154"/>
              <a:ext cx="1368748" cy="13687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728" y="1014166"/>
            <a:ext cx="5665166" cy="15682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2159" y="3334746"/>
            <a:ext cx="3741980" cy="2899192"/>
            <a:chOff x="1352159" y="3334746"/>
            <a:chExt cx="3741980" cy="28991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2159" y="3334746"/>
              <a:ext cx="3741980" cy="2899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7709" y="6374614"/>
            <a:ext cx="6920232" cy="3010301"/>
            <a:chOff x="1417709" y="6374614"/>
            <a:chExt cx="6920232" cy="30103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7709" y="6374614"/>
              <a:ext cx="6920232" cy="30103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4275" y="5613213"/>
            <a:ext cx="7476669" cy="3635530"/>
            <a:chOff x="9674275" y="5613213"/>
            <a:chExt cx="7476669" cy="36355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4275" y="5613213"/>
              <a:ext cx="7476669" cy="363553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26658" y="1134386"/>
            <a:ext cx="2060766" cy="5552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00889" y="2368734"/>
            <a:ext cx="3138740" cy="6313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00889" y="4405696"/>
            <a:ext cx="3014064" cy="6313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11759" y="3737385"/>
            <a:ext cx="1946874" cy="1946874"/>
            <a:chOff x="12511759" y="3737385"/>
            <a:chExt cx="1946874" cy="19468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7560000">
              <a:off x="12511759" y="3737385"/>
              <a:ext cx="1946874" cy="1946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11759" y="1707130"/>
            <a:ext cx="1946874" cy="1946874"/>
            <a:chOff x="12511759" y="1707130"/>
            <a:chExt cx="1946874" cy="19468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7560000">
              <a:off x="12511759" y="1707130"/>
              <a:ext cx="1946874" cy="194687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00889" y="6290325"/>
            <a:ext cx="2767111" cy="6313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11759" y="5638248"/>
            <a:ext cx="1946874" cy="1946874"/>
            <a:chOff x="12511759" y="5638248"/>
            <a:chExt cx="1946874" cy="19468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7560000">
              <a:off x="12511759" y="5638248"/>
              <a:ext cx="1946874" cy="1946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05094" y="5459136"/>
            <a:ext cx="1907420" cy="1907420"/>
            <a:chOff x="5005094" y="5459136"/>
            <a:chExt cx="1907420" cy="19074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4860000">
              <a:off x="5005094" y="5459136"/>
              <a:ext cx="1907420" cy="19074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74921" y="3248325"/>
            <a:ext cx="3169876" cy="2698060"/>
            <a:chOff x="5674921" y="3248325"/>
            <a:chExt cx="3169876" cy="26980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4921" y="3248325"/>
              <a:ext cx="3169876" cy="2698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39683" y="3317072"/>
            <a:ext cx="3043913" cy="2571425"/>
            <a:chOff x="5739683" y="3317072"/>
            <a:chExt cx="3043913" cy="25714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9683" y="3317072"/>
              <a:ext cx="3043913" cy="2571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529801" y="4660481"/>
            <a:ext cx="4829521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1550" y="1014166"/>
            <a:ext cx="4906605" cy="15503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5382" y="1518306"/>
            <a:ext cx="3520871" cy="5533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9258" y="2717868"/>
            <a:ext cx="3520871" cy="5533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4286" y="5284820"/>
            <a:ext cx="3663330" cy="37154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1235" y="2103433"/>
            <a:ext cx="7048311" cy="7048311"/>
            <a:chOff x="6721235" y="2103433"/>
            <a:chExt cx="7048311" cy="70483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1235" y="2103433"/>
              <a:ext cx="7048311" cy="7048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393" y="3280059"/>
            <a:ext cx="5750166" cy="5750166"/>
            <a:chOff x="795393" y="3280059"/>
            <a:chExt cx="5750166" cy="57501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393" y="3280059"/>
              <a:ext cx="5750166" cy="57501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301" y="6840327"/>
            <a:ext cx="4867330" cy="21205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0660" y="766653"/>
            <a:ext cx="6922294" cy="56962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67239" y="1450391"/>
            <a:ext cx="3477064" cy="6844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6161" y="4580942"/>
            <a:ext cx="8774810" cy="31855"/>
            <a:chOff x="1366161" y="4580942"/>
            <a:chExt cx="8774810" cy="3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6161" y="4580942"/>
              <a:ext cx="8774810" cy="31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126615" y="4063667"/>
            <a:ext cx="3635892" cy="3441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766" y="1000004"/>
            <a:ext cx="5961929" cy="15418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7567" y="2270011"/>
            <a:ext cx="2640682" cy="5356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2811" y="4789715"/>
            <a:ext cx="5455577" cy="532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0713" y="5301440"/>
            <a:ext cx="8971333" cy="4338419"/>
            <a:chOff x="1330713" y="5301440"/>
            <a:chExt cx="8971333" cy="4338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713" y="5301440"/>
              <a:ext cx="8971333" cy="43384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2096" y="4064414"/>
            <a:ext cx="6421376" cy="9863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2096" y="1043245"/>
            <a:ext cx="6462681" cy="5514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1144" y="1558868"/>
            <a:ext cx="6602082" cy="23587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41144" y="5000772"/>
            <a:ext cx="6577158" cy="23431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0668" y="8079817"/>
            <a:ext cx="6340396" cy="12100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2096" y="7582522"/>
            <a:ext cx="2812319" cy="5514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268" y="2884125"/>
            <a:ext cx="8823701" cy="16507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6667" y="609524"/>
            <a:ext cx="16952381" cy="6898453"/>
            <a:chOff x="666667" y="609524"/>
            <a:chExt cx="16952381" cy="68984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667" y="609524"/>
              <a:ext cx="16952381" cy="6898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1448" y="2176344"/>
            <a:ext cx="8423772" cy="3764813"/>
            <a:chOff x="4921448" y="2176344"/>
            <a:chExt cx="8423772" cy="37648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066050" y="2176344"/>
              <a:ext cx="8122965" cy="3764813"/>
              <a:chOff x="5066050" y="2176344"/>
              <a:chExt cx="8122965" cy="37648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66050" y="2176344"/>
                <a:ext cx="8122965" cy="37648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96615" y="2292622"/>
              <a:ext cx="7884054" cy="3532257"/>
              <a:chOff x="5196615" y="2292622"/>
              <a:chExt cx="7884054" cy="35322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96615" y="2292622"/>
                <a:ext cx="7884054" cy="35322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96615" y="4858272"/>
              <a:ext cx="7873436" cy="31855"/>
              <a:chOff x="5196615" y="4858272"/>
              <a:chExt cx="7873436" cy="318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6615" y="4858272"/>
                <a:ext cx="7873436" cy="3185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8188" y="2292208"/>
              <a:ext cx="6234146" cy="294131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5734" y="5100268"/>
              <a:ext cx="6894910" cy="5339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2753" y="8041058"/>
            <a:ext cx="2676416" cy="3833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3852" y="8455620"/>
            <a:ext cx="3772930" cy="6901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23150" y="8553295"/>
            <a:ext cx="995727" cy="31855"/>
            <a:chOff x="5823150" y="8553295"/>
            <a:chExt cx="995727" cy="318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823150" y="8553295"/>
              <a:ext cx="995727" cy="318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68191" y="8489215"/>
            <a:ext cx="995727" cy="31855"/>
            <a:chOff x="11468191" y="8489215"/>
            <a:chExt cx="995727" cy="318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468191" y="8489215"/>
              <a:ext cx="995727" cy="318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15618415" y="4552819"/>
            <a:ext cx="4633245" cy="36316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407873" y="7830883"/>
            <a:ext cx="1469969" cy="1488390"/>
            <a:chOff x="8407873" y="7830883"/>
            <a:chExt cx="1469969" cy="14883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7873" y="7830883"/>
              <a:ext cx="1469969" cy="148839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22572" y="8145820"/>
            <a:ext cx="2779444" cy="3833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24477" y="8569906"/>
            <a:ext cx="2817768" cy="342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133" y="2825902"/>
            <a:ext cx="1952360" cy="6104423"/>
            <a:chOff x="1443133" y="2825902"/>
            <a:chExt cx="1952360" cy="610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953" y="-226310"/>
              <a:ext cx="3904721" cy="1220884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9115" y="6951048"/>
              <a:ext cx="1665616" cy="147799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7884" y="2835426"/>
              <a:ext cx="1942857" cy="2933333"/>
              <a:chOff x="1447884" y="2835426"/>
              <a:chExt cx="1942857" cy="293333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7884" y="2835426"/>
                <a:ext cx="1942857" cy="293333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7216" y="2940945"/>
              <a:ext cx="917078" cy="91508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830" y="5919953"/>
              <a:ext cx="1472977" cy="50919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3405" y="6303572"/>
              <a:ext cx="1036950" cy="3818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259029" y="3950300"/>
            <a:ext cx="3399635" cy="3345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6653" y="-226310"/>
            <a:ext cx="3904721" cy="122088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90915" y="6951049"/>
            <a:ext cx="1665349" cy="1836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42357" y="2830495"/>
            <a:ext cx="1942857" cy="2933333"/>
            <a:chOff x="4142357" y="2830495"/>
            <a:chExt cx="1942857" cy="293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2357" y="2830495"/>
              <a:ext cx="1942857" cy="29333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20455" y="2512384"/>
            <a:ext cx="2665608" cy="26293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96634" y="5920525"/>
            <a:ext cx="1399263" cy="4418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25205" y="6307020"/>
            <a:ext cx="1587835" cy="3818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6607" y="-226310"/>
            <a:ext cx="3904721" cy="122088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22553" y="2828198"/>
            <a:ext cx="1942857" cy="2933333"/>
            <a:chOff x="6822553" y="2828198"/>
            <a:chExt cx="1942857" cy="29333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22553" y="2828198"/>
              <a:ext cx="1942857" cy="29333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80868" y="6951048"/>
            <a:ext cx="1795616" cy="148752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38964" y="2940945"/>
            <a:ext cx="1045649" cy="9133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86582" y="5919953"/>
            <a:ext cx="1581263" cy="4418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15154" y="6303572"/>
            <a:ext cx="1624730" cy="3818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12487" y="2825902"/>
            <a:ext cx="1952360" cy="6624862"/>
            <a:chOff x="9512487" y="2825902"/>
            <a:chExt cx="1952360" cy="66248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36307" y="-226310"/>
              <a:ext cx="3904721" cy="1220884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517238" y="2825902"/>
              <a:ext cx="1942857" cy="2933333"/>
              <a:chOff x="9517238" y="2825902"/>
              <a:chExt cx="1942857" cy="293333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17238" y="2825902"/>
                <a:ext cx="1942857" cy="293333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80096" y="6941115"/>
              <a:ext cx="1583720" cy="183683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28669" y="2940945"/>
              <a:ext cx="1097078" cy="91331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76287" y="5910020"/>
              <a:ext cx="1424767" cy="50919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95334" y="6293639"/>
              <a:ext cx="1752759" cy="3504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02187" y="2825902"/>
            <a:ext cx="1952794" cy="6279306"/>
            <a:chOff x="12202187" y="2825902"/>
            <a:chExt cx="1952794" cy="62793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26007" y="-226310"/>
              <a:ext cx="3904721" cy="1220884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212124" y="2830642"/>
              <a:ext cx="1942857" cy="2933333"/>
              <a:chOff x="12212124" y="2830642"/>
              <a:chExt cx="1942857" cy="293333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212124" y="2830642"/>
                <a:ext cx="1942857" cy="293333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60287" y="6951049"/>
              <a:ext cx="1706187" cy="148689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318416" y="2940945"/>
              <a:ext cx="1028506" cy="91508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66034" y="5919953"/>
              <a:ext cx="1107310" cy="509196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394605" y="6303572"/>
              <a:ext cx="782121" cy="381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92320" y="2825902"/>
            <a:ext cx="1952360" cy="6104423"/>
            <a:chOff x="14892320" y="2825902"/>
            <a:chExt cx="1952360" cy="610442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16140" y="-226310"/>
              <a:ext cx="3904721" cy="1220884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897072" y="2825902"/>
              <a:ext cx="1942857" cy="2933333"/>
              <a:chOff x="14897072" y="2825902"/>
              <a:chExt cx="1942857" cy="293333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897072" y="2825902"/>
                <a:ext cx="1942857" cy="293333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059906" y="6951049"/>
              <a:ext cx="791377" cy="39198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008478" y="2940945"/>
              <a:ext cx="1054220" cy="91331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056096" y="5919949"/>
              <a:ext cx="846806" cy="435082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084667" y="6303568"/>
              <a:ext cx="513530" cy="3818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80935" y="5513564"/>
            <a:ext cx="561394" cy="561394"/>
            <a:chOff x="3480935" y="5513564"/>
            <a:chExt cx="561394" cy="56139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480935" y="5513564"/>
              <a:ext cx="561394" cy="561394"/>
              <a:chOff x="3480935" y="5513564"/>
              <a:chExt cx="561394" cy="56139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5400000">
                <a:off x="3480935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598749" y="5634964"/>
              <a:ext cx="325764" cy="318593"/>
              <a:chOff x="3598749" y="5634964"/>
              <a:chExt cx="325764" cy="31859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-21600000">
                <a:off x="3598749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170274" y="5513564"/>
            <a:ext cx="561394" cy="561394"/>
            <a:chOff x="6170274" y="5513564"/>
            <a:chExt cx="561394" cy="56139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170274" y="5513564"/>
              <a:ext cx="561394" cy="561394"/>
              <a:chOff x="6170274" y="5513564"/>
              <a:chExt cx="561394" cy="56139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5400000">
                <a:off x="6170274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288089" y="5634964"/>
              <a:ext cx="325764" cy="318593"/>
              <a:chOff x="6288089" y="5634964"/>
              <a:chExt cx="325764" cy="31859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21600000">
                <a:off x="6288089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8859613" y="5513564"/>
            <a:ext cx="561394" cy="561394"/>
            <a:chOff x="8859613" y="5513564"/>
            <a:chExt cx="561394" cy="56139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859613" y="5513564"/>
              <a:ext cx="561394" cy="561394"/>
              <a:chOff x="8859613" y="5513564"/>
              <a:chExt cx="561394" cy="56139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5400000">
                <a:off x="8859613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977428" y="5634964"/>
              <a:ext cx="325764" cy="318593"/>
              <a:chOff x="8977428" y="5634964"/>
              <a:chExt cx="325764" cy="31859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21600000">
                <a:off x="8977428" y="5634964"/>
                <a:ext cx="325764" cy="318593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197442" y="1000004"/>
            <a:ext cx="5190558" cy="154811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944116" y="8773234"/>
            <a:ext cx="1882703" cy="884282"/>
            <a:chOff x="14944116" y="8773234"/>
            <a:chExt cx="1882703" cy="88428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944116" y="8773234"/>
              <a:ext cx="1882703" cy="88428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955913" y="8653968"/>
            <a:ext cx="214566" cy="1051901"/>
            <a:chOff x="16955913" y="8653968"/>
            <a:chExt cx="214566" cy="105190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955913" y="8653968"/>
              <a:ext cx="214566" cy="105190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6548481" y="9094650"/>
            <a:ext cx="332473" cy="833392"/>
            <a:chOff x="16548481" y="9094650"/>
            <a:chExt cx="332473" cy="83339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548481" y="9094650"/>
              <a:ext cx="332473" cy="8333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889524" y="9662915"/>
            <a:ext cx="1167327" cy="345295"/>
            <a:chOff x="16889524" y="9662915"/>
            <a:chExt cx="1167327" cy="34529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89524" y="9662915"/>
              <a:ext cx="1167327" cy="34529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548952" y="5513564"/>
            <a:ext cx="561394" cy="561394"/>
            <a:chOff x="11548952" y="5513564"/>
            <a:chExt cx="561394" cy="56139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548952" y="5513564"/>
              <a:ext cx="561394" cy="561394"/>
              <a:chOff x="11548952" y="5513564"/>
              <a:chExt cx="561394" cy="56139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11548952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666767" y="5634964"/>
              <a:ext cx="325764" cy="318593"/>
              <a:chOff x="11666767" y="5634964"/>
              <a:chExt cx="325764" cy="31859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 rot="-21600000">
                <a:off x="11666767" y="5634964"/>
                <a:ext cx="325764" cy="31859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4238292" y="5513564"/>
            <a:ext cx="561394" cy="561394"/>
            <a:chOff x="14238292" y="5513564"/>
            <a:chExt cx="561394" cy="56139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4238292" y="5513564"/>
              <a:ext cx="561394" cy="561394"/>
              <a:chOff x="14238292" y="5513564"/>
              <a:chExt cx="561394" cy="56139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 rot="-5400000">
                <a:off x="14238292" y="5513564"/>
                <a:ext cx="561394" cy="5613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356106" y="5634964"/>
              <a:ext cx="325764" cy="318593"/>
              <a:chOff x="14356106" y="5634964"/>
              <a:chExt cx="325764" cy="31859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 rot="-21600000">
                <a:off x="14356106" y="5634964"/>
                <a:ext cx="325764" cy="31859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2381" y="8173833"/>
            <a:ext cx="1064524" cy="1064524"/>
            <a:chOff x="10552381" y="8173833"/>
            <a:chExt cx="1064524" cy="1064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2381" y="8173833"/>
              <a:ext cx="1064524" cy="1064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7619" y="6907864"/>
            <a:ext cx="1064524" cy="1064524"/>
            <a:chOff x="9247619" y="6907864"/>
            <a:chExt cx="1064524" cy="1064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7619" y="6907864"/>
              <a:ext cx="1064524" cy="1064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87918" y="1000004"/>
            <a:ext cx="6586596" cy="1548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4222" y="7256099"/>
            <a:ext cx="805006" cy="371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16752" y="7425107"/>
            <a:ext cx="238010" cy="30039"/>
            <a:chOff x="10316752" y="7425107"/>
            <a:chExt cx="238010" cy="30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316752" y="7425107"/>
              <a:ext cx="238010" cy="300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043082" y="4147200"/>
            <a:ext cx="3802959" cy="3441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614565" y="8082864"/>
            <a:ext cx="15385090" cy="13248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77704" y="6358230"/>
            <a:ext cx="2504557" cy="5552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77704" y="2836192"/>
            <a:ext cx="2314100" cy="5552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7228" y="3324458"/>
            <a:ext cx="8084339" cy="11682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7704" y="4661219"/>
            <a:ext cx="1666595" cy="5552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7230" y="5066296"/>
            <a:ext cx="8229758" cy="11618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959227" y="2229873"/>
            <a:ext cx="9939287" cy="1102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6800" y="2649379"/>
            <a:ext cx="256230" cy="256230"/>
            <a:chOff x="1226800" y="2649379"/>
            <a:chExt cx="256230" cy="2562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6800" y="2649379"/>
              <a:ext cx="256230" cy="2562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50361" y="6906515"/>
            <a:ext cx="1067222" cy="1067222"/>
            <a:chOff x="10550361" y="6906515"/>
            <a:chExt cx="1067222" cy="10672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0361" y="6906515"/>
              <a:ext cx="1067222" cy="10672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92816" y="7256099"/>
            <a:ext cx="1001159" cy="3717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18339" y="7425107"/>
            <a:ext cx="238010" cy="30039"/>
            <a:chOff x="11618339" y="7425107"/>
            <a:chExt cx="238010" cy="300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1618339" y="7425107"/>
              <a:ext cx="238010" cy="300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51949" y="6906515"/>
            <a:ext cx="1067222" cy="1067222"/>
            <a:chOff x="11851949" y="6906515"/>
            <a:chExt cx="1067222" cy="10672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1949" y="6906515"/>
              <a:ext cx="1067222" cy="106722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67366" y="7256099"/>
            <a:ext cx="824054" cy="3717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19926" y="7425107"/>
            <a:ext cx="238010" cy="30039"/>
            <a:chOff x="12919926" y="7425107"/>
            <a:chExt cx="238010" cy="300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2919926" y="7425107"/>
              <a:ext cx="238010" cy="300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53536" y="6906515"/>
            <a:ext cx="1067222" cy="1067222"/>
            <a:chOff x="13153536" y="6906515"/>
            <a:chExt cx="1067222" cy="10672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53536" y="6906515"/>
              <a:ext cx="1067222" cy="10672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44181" y="7107690"/>
            <a:ext cx="924063" cy="6675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21513" y="7425107"/>
            <a:ext cx="238010" cy="30039"/>
            <a:chOff x="14221513" y="7425107"/>
            <a:chExt cx="238010" cy="300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4221513" y="7425107"/>
              <a:ext cx="238010" cy="300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55123" y="6906515"/>
            <a:ext cx="1067222" cy="1067222"/>
            <a:chOff x="14455123" y="6906515"/>
            <a:chExt cx="1067222" cy="10672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5123" y="6906515"/>
              <a:ext cx="1067222" cy="106722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389620" y="7256099"/>
            <a:ext cx="1093749" cy="3717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523101" y="7425107"/>
            <a:ext cx="238010" cy="30039"/>
            <a:chOff x="15523101" y="7425107"/>
            <a:chExt cx="238010" cy="300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5523101" y="7425107"/>
              <a:ext cx="238010" cy="300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56710" y="6906515"/>
            <a:ext cx="1067222" cy="1067222"/>
            <a:chOff x="15756710" y="6906515"/>
            <a:chExt cx="1067222" cy="10672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56710" y="6906515"/>
              <a:ext cx="1067222" cy="106722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718382" y="7015851"/>
            <a:ext cx="1094426" cy="8532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824688" y="7425107"/>
            <a:ext cx="238010" cy="30039"/>
            <a:chOff x="16824688" y="7425107"/>
            <a:chExt cx="238010" cy="3003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6824688" y="7425107"/>
              <a:ext cx="238010" cy="300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48774" y="8172484"/>
            <a:ext cx="1067222" cy="1067222"/>
            <a:chOff x="9248774" y="8172484"/>
            <a:chExt cx="1067222" cy="106722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48774" y="8172484"/>
              <a:ext cx="1067222" cy="106722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201257" y="8522068"/>
            <a:ext cx="1086911" cy="37179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316752" y="8691076"/>
            <a:ext cx="238010" cy="30039"/>
            <a:chOff x="10316752" y="8691076"/>
            <a:chExt cx="238010" cy="3003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800000">
              <a:off x="10316752" y="8691076"/>
              <a:ext cx="238010" cy="3003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663694" y="8373659"/>
            <a:ext cx="862149" cy="66752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657429" y="8080249"/>
            <a:ext cx="5127996" cy="129637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35562" y="2946546"/>
            <a:ext cx="7688468" cy="5385587"/>
            <a:chOff x="1235562" y="2946546"/>
            <a:chExt cx="7688468" cy="538558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35562" y="2946546"/>
              <a:ext cx="7688468" cy="538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190" y="619048"/>
            <a:ext cx="16952381" cy="9047619"/>
            <a:chOff x="676190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0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5597" y="2279534"/>
            <a:ext cx="2759053" cy="535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5596301" y="4593981"/>
            <a:ext cx="4696521" cy="3441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429" y="7102402"/>
            <a:ext cx="2650652" cy="5552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9665" y="7171382"/>
            <a:ext cx="2901366" cy="555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4295" y="7702104"/>
            <a:ext cx="5919593" cy="995370"/>
            <a:chOff x="9754295" y="7702104"/>
            <a:chExt cx="5919593" cy="9953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4295" y="7702104"/>
              <a:ext cx="5919593" cy="9953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2779" y="8728528"/>
            <a:ext cx="3967510" cy="4539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6867" y="1704286"/>
            <a:ext cx="7142194" cy="4269048"/>
            <a:chOff x="9746867" y="1704286"/>
            <a:chExt cx="7142194" cy="426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6867" y="1704286"/>
              <a:ext cx="7142194" cy="4269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6657" y="1096211"/>
            <a:ext cx="3517319" cy="5552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96001" y="6042277"/>
            <a:ext cx="6953006" cy="829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6444" y="1733065"/>
            <a:ext cx="7075969" cy="4208906"/>
            <a:chOff x="9776444" y="1733065"/>
            <a:chExt cx="7075969" cy="42089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76444" y="1733065"/>
              <a:ext cx="7075969" cy="4208906"/>
              <a:chOff x="9776444" y="1733065"/>
              <a:chExt cx="7075969" cy="42089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76444" y="1733065"/>
                <a:ext cx="7075969" cy="42089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05192" y="5155352"/>
              <a:ext cx="1361082" cy="278028"/>
              <a:chOff x="9905192" y="5155352"/>
              <a:chExt cx="1361082" cy="2780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905192" y="5155352"/>
                <a:ext cx="1361082" cy="27802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51684" y="1014166"/>
            <a:ext cx="5339462" cy="154082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5923" y="7584783"/>
            <a:ext cx="6993272" cy="16063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52300" y="2905811"/>
            <a:ext cx="5330292" cy="4061016"/>
            <a:chOff x="2252300" y="2905811"/>
            <a:chExt cx="5330292" cy="40610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52300" y="2905811"/>
              <a:ext cx="5330292" cy="4061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596301" y="4593981"/>
            <a:ext cx="4696521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73" y="3801418"/>
            <a:ext cx="952309" cy="5552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5953" y="3801418"/>
            <a:ext cx="971357" cy="555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92636" y="4836981"/>
            <a:ext cx="1554168" cy="3535304"/>
            <a:chOff x="2892636" y="4836981"/>
            <a:chExt cx="1554168" cy="35353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2636" y="4836981"/>
              <a:ext cx="1554168" cy="3535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0610" y="4836981"/>
            <a:ext cx="1554168" cy="3535304"/>
            <a:chOff x="1130610" y="4836981"/>
            <a:chExt cx="1554168" cy="35353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610" y="4836981"/>
              <a:ext cx="1554168" cy="35353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674" y="4219444"/>
            <a:ext cx="1826238" cy="10185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65350" y="4219444"/>
            <a:ext cx="1845286" cy="10185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1337" y="8545049"/>
            <a:ext cx="1405691" cy="4539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3586" y="8545049"/>
            <a:ext cx="1424739" cy="4539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6830" y="1089077"/>
            <a:ext cx="999928" cy="555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50737" y="1484858"/>
            <a:ext cx="8450924" cy="6809428"/>
            <a:chOff x="8850737" y="1484858"/>
            <a:chExt cx="8450924" cy="68094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0737" y="1484858"/>
              <a:ext cx="8450924" cy="68094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54201" y="8555906"/>
            <a:ext cx="7007463" cy="8444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81896" y="8545049"/>
            <a:ext cx="3592901" cy="8349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01415" y="4359432"/>
            <a:ext cx="3460268" cy="39493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7508" y="1014166"/>
            <a:ext cx="4838472" cy="25217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20302" y="-275228"/>
            <a:ext cx="6662237" cy="5068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708605" y="4414985"/>
            <a:ext cx="4166255" cy="50946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975" y="1014166"/>
            <a:ext cx="5746529" cy="2521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5525" y="5770820"/>
            <a:ext cx="2243301" cy="12571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5525" y="7117344"/>
            <a:ext cx="2033977" cy="12571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5915" y="5295518"/>
            <a:ext cx="1182551" cy="742667"/>
            <a:chOff x="1165915" y="5295518"/>
            <a:chExt cx="1182551" cy="742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0">
              <a:off x="1165915" y="5295518"/>
              <a:ext cx="1182551" cy="742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43908" y="8215768"/>
            <a:ext cx="479364" cy="476566"/>
            <a:chOff x="5843908" y="8215768"/>
            <a:chExt cx="479364" cy="4765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908" y="8215768"/>
              <a:ext cx="479364" cy="4765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615" y="7979385"/>
            <a:ext cx="1182551" cy="742667"/>
            <a:chOff x="1135615" y="7979385"/>
            <a:chExt cx="1182551" cy="742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400000">
              <a:off x="1135615" y="7979385"/>
              <a:ext cx="1182551" cy="742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0540" y="5287129"/>
            <a:ext cx="1182551" cy="742667"/>
            <a:chOff x="5200540" y="5287129"/>
            <a:chExt cx="1182551" cy="742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00000">
              <a:off x="5200540" y="5287129"/>
              <a:ext cx="1182551" cy="742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30840" y="7970996"/>
            <a:ext cx="1182551" cy="742667"/>
            <a:chOff x="5230840" y="7970996"/>
            <a:chExt cx="1182551" cy="742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00000">
              <a:off x="5230840" y="7970996"/>
              <a:ext cx="1182551" cy="7426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8881" y="5272503"/>
            <a:ext cx="343272" cy="478384"/>
            <a:chOff x="5788881" y="5272503"/>
            <a:chExt cx="343272" cy="4783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5788881" y="5272503"/>
              <a:ext cx="343272" cy="4783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50519" y="8224907"/>
            <a:ext cx="500318" cy="497398"/>
            <a:chOff x="5750519" y="8224907"/>
            <a:chExt cx="500318" cy="4973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0519" y="8224907"/>
              <a:ext cx="500318" cy="4973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001" y="5186570"/>
            <a:ext cx="746242" cy="562003"/>
            <a:chOff x="1217001" y="5186570"/>
            <a:chExt cx="746242" cy="5620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001" y="5186570"/>
              <a:ext cx="746242" cy="5620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1460" y="8173877"/>
            <a:ext cx="632784" cy="632784"/>
            <a:chOff x="1241460" y="8173877"/>
            <a:chExt cx="632784" cy="63278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1460" y="8173877"/>
              <a:ext cx="632784" cy="63278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7546" y="-2645594"/>
            <a:ext cx="20867399" cy="155867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898660" y="7939577"/>
            <a:ext cx="1792551" cy="1754451"/>
            <a:chOff x="15898660" y="7939577"/>
            <a:chExt cx="1792551" cy="175445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955504" y="7979824"/>
              <a:ext cx="1686619" cy="1707968"/>
              <a:chOff x="15955504" y="7979824"/>
              <a:chExt cx="1686619" cy="17079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955504" y="797982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898660" y="7939577"/>
              <a:ext cx="1792551" cy="1754451"/>
              <a:chOff x="15898660" y="7939577"/>
              <a:chExt cx="1792551" cy="175445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898660" y="793957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5400000">
            <a:off x="15596301" y="4593981"/>
            <a:ext cx="4696521" cy="3441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8191" y="3556344"/>
            <a:ext cx="5571977" cy="834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686753" y="4503529"/>
            <a:ext cx="4515616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601" y="2831754"/>
            <a:ext cx="4656957" cy="5552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505" y="3296572"/>
            <a:ext cx="5268982" cy="2919640"/>
            <a:chOff x="1248505" y="3296572"/>
            <a:chExt cx="5268982" cy="2919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505" y="3296572"/>
              <a:ext cx="5268982" cy="29196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7601" y="6393658"/>
            <a:ext cx="6206014" cy="5933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5506" y="2262706"/>
            <a:ext cx="2126043" cy="5321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5516" y="6293192"/>
            <a:ext cx="3485595" cy="642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6744" y="6764050"/>
            <a:ext cx="7103468" cy="2317506"/>
            <a:chOff x="8176744" y="6764050"/>
            <a:chExt cx="7103468" cy="23175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6744" y="6764050"/>
              <a:ext cx="7103468" cy="2317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9391" y="7390476"/>
            <a:ext cx="1907420" cy="1907420"/>
            <a:chOff x="13049391" y="7390476"/>
            <a:chExt cx="1907420" cy="19074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9391" y="7390476"/>
              <a:ext cx="1907420" cy="19074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934" y="6876037"/>
            <a:ext cx="6171429" cy="2773286"/>
            <a:chOff x="1219934" y="6876037"/>
            <a:chExt cx="6171429" cy="2773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9934" y="6876037"/>
              <a:ext cx="6171429" cy="2773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32163" y="879681"/>
            <a:ext cx="2342719" cy="5552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7752" y="1360452"/>
            <a:ext cx="8855426" cy="2922290"/>
            <a:chOff x="8207752" y="1360452"/>
            <a:chExt cx="8855426" cy="29222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7752" y="1360452"/>
              <a:ext cx="8855426" cy="29222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56146" y="4375160"/>
            <a:ext cx="6171429" cy="1358207"/>
            <a:chOff x="8156146" y="4375160"/>
            <a:chExt cx="6171429" cy="13582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56146" y="4375160"/>
              <a:ext cx="6171429" cy="13582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76268" y="2801586"/>
            <a:ext cx="1368748" cy="1368748"/>
            <a:chOff x="6776268" y="2801586"/>
            <a:chExt cx="1368748" cy="1368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060000">
              <a:off x="6776268" y="2801586"/>
              <a:ext cx="1368748" cy="1368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5847" y="5467898"/>
            <a:ext cx="1368748" cy="1368748"/>
            <a:chOff x="4995847" y="5467898"/>
            <a:chExt cx="1368748" cy="13687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300000">
              <a:off x="4995847" y="5467898"/>
              <a:ext cx="1368748" cy="1368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85969" y="8057134"/>
            <a:ext cx="1368748" cy="1368748"/>
            <a:chOff x="6985969" y="8057134"/>
            <a:chExt cx="1368748" cy="13687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">
              <a:off x="6985969" y="8057134"/>
              <a:ext cx="1368748" cy="136874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70728" y="1014166"/>
            <a:ext cx="5665119" cy="15705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86985" y="5352381"/>
            <a:ext cx="2643174" cy="3413334"/>
            <a:chOff x="14486985" y="5352381"/>
            <a:chExt cx="2643174" cy="34133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86985" y="5352381"/>
              <a:ext cx="2643174" cy="34133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58084" y="6150166"/>
            <a:ext cx="2511145" cy="2557059"/>
            <a:chOff x="14558084" y="6150166"/>
            <a:chExt cx="2511145" cy="255705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58084" y="6150166"/>
              <a:ext cx="2511145" cy="255705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34286" y="5368782"/>
            <a:ext cx="2546893" cy="7870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529801" y="4660481"/>
            <a:ext cx="4829521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3344" y="2279534"/>
            <a:ext cx="2604729" cy="535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689" y="1014166"/>
            <a:ext cx="5322319" cy="1550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6834" y="1083535"/>
            <a:ext cx="4589986" cy="5533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61" y="3233040"/>
            <a:ext cx="3914014" cy="5552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834" y="4793039"/>
            <a:ext cx="4888405" cy="553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64452" y="1670594"/>
            <a:ext cx="8759406" cy="3167061"/>
            <a:chOff x="7864452" y="1670594"/>
            <a:chExt cx="8759406" cy="3167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4452" y="1670594"/>
              <a:ext cx="8759406" cy="3167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4452" y="5371182"/>
            <a:ext cx="8756973" cy="3123342"/>
            <a:chOff x="7864452" y="5371182"/>
            <a:chExt cx="8756973" cy="31233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64452" y="5371182"/>
              <a:ext cx="8756973" cy="3123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808" y="3705774"/>
            <a:ext cx="5711787" cy="4991636"/>
            <a:chOff x="1290808" y="3705774"/>
            <a:chExt cx="5711787" cy="49916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0808" y="3705774"/>
              <a:ext cx="5711787" cy="49916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2696" y="8456449"/>
            <a:ext cx="9282215" cy="8888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5020" y="8456449"/>
            <a:ext cx="6215225" cy="8888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32300" y="3229465"/>
            <a:ext cx="503880" cy="503880"/>
            <a:chOff x="4932300" y="3229465"/>
            <a:chExt cx="503880" cy="5038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2300" y="3229465"/>
              <a:ext cx="503880" cy="503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878503" y="5412720"/>
            <a:ext cx="4460883" cy="3631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529801" y="4660481"/>
            <a:ext cx="4829521" cy="344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3344" y="2279534"/>
            <a:ext cx="3011548" cy="5642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689" y="1014166"/>
            <a:ext cx="5322319" cy="1550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6830" y="1083535"/>
            <a:ext cx="2263319" cy="555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58" y="3233039"/>
            <a:ext cx="2263319" cy="5552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830" y="4793039"/>
            <a:ext cx="2263319" cy="5552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2696" y="8456448"/>
            <a:ext cx="9347616" cy="888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4205" y="4798989"/>
            <a:ext cx="503880" cy="503880"/>
            <a:chOff x="9894205" y="4798989"/>
            <a:chExt cx="503880" cy="503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4205" y="4798989"/>
              <a:ext cx="503880" cy="503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9889" y="1677512"/>
            <a:ext cx="8720665" cy="3073283"/>
            <a:chOff x="7899889" y="1677512"/>
            <a:chExt cx="8720665" cy="3073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9889" y="1677512"/>
              <a:ext cx="8720665" cy="3073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782" y="3770674"/>
            <a:ext cx="5838963" cy="5649279"/>
            <a:chOff x="1198782" y="3770674"/>
            <a:chExt cx="5838963" cy="56492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782" y="3770674"/>
              <a:ext cx="5838963" cy="5649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0517" y="5371551"/>
            <a:ext cx="8595996" cy="3074653"/>
            <a:chOff x="7990517" y="5371551"/>
            <a:chExt cx="8595996" cy="30746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0517" y="5371551"/>
              <a:ext cx="8595996" cy="3074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2023-04-25T23:54:35Z</dcterms:created>
  <dcterms:modified xsi:type="dcterms:W3CDTF">2023-04-25T23:54:35Z</dcterms:modified>
</cp:coreProperties>
</file>